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81" r:id="rId4"/>
    <p:sldId id="257" r:id="rId5"/>
    <p:sldId id="261" r:id="rId6"/>
    <p:sldId id="277" r:id="rId7"/>
    <p:sldId id="262" r:id="rId8"/>
    <p:sldId id="263" r:id="rId9"/>
    <p:sldId id="265" r:id="rId10"/>
    <p:sldId id="267" r:id="rId11"/>
    <p:sldId id="278" r:id="rId12"/>
    <p:sldId id="266" r:id="rId13"/>
    <p:sldId id="268" r:id="rId14"/>
    <p:sldId id="269" r:id="rId15"/>
    <p:sldId id="279" r:id="rId16"/>
    <p:sldId id="270" r:id="rId17"/>
    <p:sldId id="271" r:id="rId18"/>
    <p:sldId id="272" r:id="rId19"/>
    <p:sldId id="280" r:id="rId20"/>
    <p:sldId id="273" r:id="rId21"/>
    <p:sldId id="275" r:id="rId22"/>
    <p:sldId id="282" r:id="rId23"/>
    <p:sldId id="284" r:id="rId24"/>
    <p:sldId id="286" r:id="rId25"/>
    <p:sldId id="285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85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726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878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9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221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398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576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941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28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109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666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9215D-7F8B-4318-BFD9-EC204FEC59C9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639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26052" y="1891430"/>
            <a:ext cx="4672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atin typeface="+mj-lt"/>
              </a:rPr>
              <a:t>We! </a:t>
            </a:r>
            <a:r>
              <a:rPr lang="en-US" altLang="ko-KR" sz="4000" b="1" dirty="0" err="1" smtClean="0">
                <a:latin typeface="+mj-lt"/>
              </a:rPr>
              <a:t>Skey</a:t>
            </a:r>
            <a:r>
              <a:rPr lang="en-US" altLang="ko-KR" sz="4000" b="1" dirty="0" smtClean="0">
                <a:latin typeface="+mj-lt"/>
              </a:rPr>
              <a:t> </a:t>
            </a:r>
            <a:r>
              <a:rPr lang="ko-KR" altLang="en-US" sz="4000" b="1" dirty="0" smtClean="0">
                <a:latin typeface="+mj-lt"/>
              </a:rPr>
              <a:t>분석설계</a:t>
            </a:r>
            <a:endParaRPr lang="ko-KR" altLang="en-US" sz="4000" b="1" dirty="0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16000" y="3425400"/>
            <a:ext cx="936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769775" y="4258684"/>
            <a:ext cx="4006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+mj-lt"/>
              </a:rPr>
              <a:t>■ 프론트엔드</a:t>
            </a:r>
            <a:r>
              <a:rPr lang="en-US" altLang="ko-KR" sz="2400" dirty="0" smtClean="0">
                <a:latin typeface="+mj-lt"/>
              </a:rPr>
              <a:t>_</a:t>
            </a:r>
            <a:r>
              <a:rPr lang="ko-KR" altLang="en-US" sz="2400" dirty="0" smtClean="0">
                <a:latin typeface="+mj-lt"/>
              </a:rPr>
              <a:t>김윤민</a:t>
            </a:r>
            <a:r>
              <a:rPr lang="en-US" altLang="ko-KR" sz="2400" dirty="0" smtClean="0">
                <a:latin typeface="+mj-lt"/>
              </a:rPr>
              <a:t>_6510</a:t>
            </a:r>
            <a:endParaRPr lang="ko-KR" altLang="en-US" sz="2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80555" y="4807231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+mj-lt"/>
              </a:rPr>
              <a:t>■ </a:t>
            </a:r>
            <a:r>
              <a:rPr lang="en-US" altLang="ko-KR" sz="2400" dirty="0" smtClean="0">
                <a:latin typeface="+mj-lt"/>
              </a:rPr>
              <a:t>2023.08.10</a:t>
            </a:r>
            <a:endParaRPr lang="ko-KR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397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45373"/>
            <a:ext cx="11952000" cy="580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(2)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화면 </a:t>
            </a:r>
            <a:r>
              <a:rPr lang="ko-KR" altLang="en-US" sz="2400" b="1" dirty="0" smtClean="0"/>
              <a:t>구상도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141405" y="1044943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60160" y="1150070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88073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415595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11016794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3" name="직사각형 12"/>
          <p:cNvSpPr/>
          <p:nvPr/>
        </p:nvSpPr>
        <p:spPr>
          <a:xfrm>
            <a:off x="2790334" y="1847842"/>
            <a:ext cx="3016577" cy="3940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Image_3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400801" y="1839229"/>
            <a:ext cx="3016577" cy="3940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Image_4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751868" y="6185231"/>
            <a:ext cx="4637988" cy="3880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Bar_1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3075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45373"/>
            <a:ext cx="11952000" cy="580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3858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(2)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 smtClean="0"/>
              <a:t>픽셀 값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141405" y="1044943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60160" y="1150070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88073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415595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11016794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3" name="직사각형 12"/>
          <p:cNvSpPr/>
          <p:nvPr/>
        </p:nvSpPr>
        <p:spPr>
          <a:xfrm>
            <a:off x="2790334" y="1847842"/>
            <a:ext cx="3016577" cy="3940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Image_3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400801" y="1839229"/>
            <a:ext cx="3016577" cy="3940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Image_4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751868" y="6185231"/>
            <a:ext cx="4637988" cy="3880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Bar_1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60217" y="173975"/>
            <a:ext cx="3730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※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화면 구성에 따라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px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길이는 달라질 수 있습니다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왼쪽 대괄호 17"/>
          <p:cNvSpPr/>
          <p:nvPr/>
        </p:nvSpPr>
        <p:spPr>
          <a:xfrm>
            <a:off x="6159731" y="1882685"/>
            <a:ext cx="200516" cy="3836471"/>
          </a:xfrm>
          <a:prstGeom prst="leftBracket">
            <a:avLst>
              <a:gd name="adj" fmla="val 78319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222360" y="3156502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450px</a:t>
            </a:r>
            <a:endParaRPr lang="ko-KR" altLang="en-US" b="1" dirty="0"/>
          </a:p>
        </p:txBody>
      </p:sp>
      <p:sp>
        <p:nvSpPr>
          <p:cNvPr id="20" name="왼쪽 대괄호 19"/>
          <p:cNvSpPr/>
          <p:nvPr/>
        </p:nvSpPr>
        <p:spPr>
          <a:xfrm rot="16200000" flipH="1">
            <a:off x="7822279" y="211325"/>
            <a:ext cx="203081" cy="2987117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361503" y="1143404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350px</a:t>
            </a:r>
            <a:endParaRPr lang="ko-KR" altLang="en-US" b="1" dirty="0"/>
          </a:p>
        </p:txBody>
      </p:sp>
      <p:sp>
        <p:nvSpPr>
          <p:cNvPr id="22" name="왼쪽 대괄호 21"/>
          <p:cNvSpPr/>
          <p:nvPr/>
        </p:nvSpPr>
        <p:spPr>
          <a:xfrm rot="16200000" flipH="1">
            <a:off x="5992807" y="3816314"/>
            <a:ext cx="156994" cy="4577826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373858" y="5518915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500px</a:t>
            </a:r>
            <a:endParaRPr lang="ko-KR" altLang="en-US" b="1" dirty="0"/>
          </a:p>
        </p:txBody>
      </p:sp>
      <p:sp>
        <p:nvSpPr>
          <p:cNvPr id="25" name="왼쪽 대괄호 24"/>
          <p:cNvSpPr/>
          <p:nvPr/>
        </p:nvSpPr>
        <p:spPr>
          <a:xfrm flipH="1">
            <a:off x="8453675" y="6257958"/>
            <a:ext cx="67527" cy="286219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582500" y="6203969"/>
            <a:ext cx="71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25px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186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45373"/>
            <a:ext cx="11952000" cy="580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69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(2)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 smtClean="0"/>
              <a:t>기능 별 설명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141405" y="1044943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60160" y="1150070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88073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415595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11016794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20" name="직사각형 19"/>
          <p:cNvSpPr/>
          <p:nvPr/>
        </p:nvSpPr>
        <p:spPr>
          <a:xfrm>
            <a:off x="138854" y="1049034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790334" y="1847842"/>
            <a:ext cx="3016577" cy="3940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Image_3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400801" y="1839229"/>
            <a:ext cx="3016577" cy="3940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Image_4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751868" y="6185231"/>
            <a:ext cx="4637988" cy="3880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Bar_1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786595" y="1848655"/>
            <a:ext cx="3020316" cy="39307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397062" y="1848655"/>
            <a:ext cx="3020316" cy="39307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748128" y="6185231"/>
            <a:ext cx="4641727" cy="3880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324188" y="3645336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973337" y="3636723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352470" y="6142558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9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9592711" y="3108214"/>
            <a:ext cx="2359546" cy="3584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676266" y="3252684"/>
            <a:ext cx="22397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7. Image_3 :</a:t>
            </a:r>
          </a:p>
          <a:p>
            <a:r>
              <a:rPr lang="ko-KR" altLang="en-US" sz="1600" dirty="0" smtClean="0"/>
              <a:t>오늘의 추천 위스키</a:t>
            </a:r>
            <a:endParaRPr lang="en-US" altLang="ko-KR" sz="1600" dirty="0" smtClean="0"/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클릭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페이지 이동</a:t>
            </a:r>
            <a:r>
              <a:rPr lang="en-US" altLang="ko-KR" sz="1600" dirty="0" smtClean="0"/>
              <a:t>)</a:t>
            </a:r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페이지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위스키 정보</a:t>
            </a:r>
            <a:r>
              <a:rPr lang="en-US" altLang="ko-KR" sz="1600" dirty="0" smtClean="0"/>
              <a:t>)</a:t>
            </a:r>
            <a:endParaRPr lang="en-US" altLang="ko-KR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9676266" y="4588513"/>
            <a:ext cx="22397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8. Image_4 :</a:t>
            </a:r>
          </a:p>
          <a:p>
            <a:r>
              <a:rPr lang="ko-KR" altLang="en-US" sz="1600" dirty="0" smtClean="0"/>
              <a:t>오늘의 추천 위스키</a:t>
            </a:r>
            <a:endParaRPr lang="en-US" altLang="ko-KR" sz="1600" dirty="0" smtClean="0"/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클릭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페이지 이동</a:t>
            </a:r>
            <a:r>
              <a:rPr lang="en-US" altLang="ko-KR" sz="1600" dirty="0" smtClean="0"/>
              <a:t>)</a:t>
            </a:r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페이지</a:t>
            </a:r>
            <a:r>
              <a:rPr lang="en-US" altLang="ko-KR" sz="1600" dirty="0"/>
              <a:t>= </a:t>
            </a:r>
            <a:r>
              <a:rPr lang="ko-KR" altLang="en-US" sz="1600" dirty="0"/>
              <a:t>위스키 정보</a:t>
            </a:r>
            <a:r>
              <a:rPr lang="en-US" altLang="ko-KR" sz="1600" dirty="0" smtClean="0"/>
              <a:t>)</a:t>
            </a:r>
            <a:endParaRPr lang="en-US" altLang="ko-KR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9676266" y="5922319"/>
            <a:ext cx="1354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9. Bar_1 :</a:t>
            </a:r>
          </a:p>
          <a:p>
            <a:r>
              <a:rPr lang="ko-KR" altLang="en-US" sz="1600" dirty="0" smtClean="0"/>
              <a:t>슬라이드 바 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84968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16573"/>
            <a:ext cx="11952000" cy="5832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(3)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화면 </a:t>
            </a:r>
            <a:r>
              <a:rPr lang="ko-KR" altLang="en-US" sz="2400" b="1" dirty="0" smtClean="0"/>
              <a:t>구상도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32141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16573"/>
            <a:ext cx="11952000" cy="5832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(3)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화면 </a:t>
            </a:r>
            <a:r>
              <a:rPr lang="ko-KR" altLang="en-US" sz="2400" b="1" dirty="0" smtClean="0"/>
              <a:t>구상도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141405" y="1026089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60160" y="113121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8073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0" name="직사각형 9"/>
          <p:cNvSpPr/>
          <p:nvPr/>
        </p:nvSpPr>
        <p:spPr>
          <a:xfrm>
            <a:off x="1415595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1016794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895546" y="1955789"/>
            <a:ext cx="10473180" cy="38468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Image_5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260159" y="606305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Button_4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929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16573"/>
            <a:ext cx="11952000" cy="5832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3858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(3)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 smtClean="0"/>
              <a:t>픽셀 값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141405" y="1026089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60160" y="113121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8073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0" name="직사각형 9"/>
          <p:cNvSpPr/>
          <p:nvPr/>
        </p:nvSpPr>
        <p:spPr>
          <a:xfrm>
            <a:off x="1415595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1016794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895546" y="1955789"/>
            <a:ext cx="10473180" cy="38468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Image_5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260159" y="606305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Button_4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60217" y="173975"/>
            <a:ext cx="3730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※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화면 구성에 따라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px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길이는 달라질 수 있습니다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5" name="왼쪽 대괄호 14"/>
          <p:cNvSpPr/>
          <p:nvPr/>
        </p:nvSpPr>
        <p:spPr>
          <a:xfrm>
            <a:off x="691291" y="1975705"/>
            <a:ext cx="200516" cy="3836471"/>
          </a:xfrm>
          <a:prstGeom prst="leftBracket">
            <a:avLst>
              <a:gd name="adj" fmla="val 78319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57520" y="4646060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450px</a:t>
            </a:r>
            <a:endParaRPr lang="ko-KR" altLang="en-US" b="1" dirty="0"/>
          </a:p>
        </p:txBody>
      </p:sp>
      <p:sp>
        <p:nvSpPr>
          <p:cNvPr id="17" name="왼쪽 대괄호 16"/>
          <p:cNvSpPr/>
          <p:nvPr/>
        </p:nvSpPr>
        <p:spPr>
          <a:xfrm rot="16200000">
            <a:off x="6081231" y="-3043785"/>
            <a:ext cx="123527" cy="10324635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410071" y="2300080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1200px</a:t>
            </a:r>
            <a:endParaRPr lang="ko-KR" altLang="en-US" b="1" dirty="0"/>
          </a:p>
        </p:txBody>
      </p:sp>
      <p:sp>
        <p:nvSpPr>
          <p:cNvPr id="19" name="왼쪽 대괄호 18"/>
          <p:cNvSpPr/>
          <p:nvPr/>
        </p:nvSpPr>
        <p:spPr>
          <a:xfrm rot="16200000" flipH="1">
            <a:off x="6019450" y="5204404"/>
            <a:ext cx="95702" cy="1547780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665466" y="5425283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200px</a:t>
            </a:r>
            <a:endParaRPr lang="ko-KR" altLang="en-US" b="1" dirty="0"/>
          </a:p>
        </p:txBody>
      </p:sp>
      <p:sp>
        <p:nvSpPr>
          <p:cNvPr id="21" name="왼쪽 대괄호 20"/>
          <p:cNvSpPr/>
          <p:nvPr/>
        </p:nvSpPr>
        <p:spPr>
          <a:xfrm flipH="1">
            <a:off x="6950085" y="6124871"/>
            <a:ext cx="144887" cy="488991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109155" y="6170621"/>
            <a:ext cx="71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50px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779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16573"/>
            <a:ext cx="11952000" cy="5832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69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(3)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 smtClean="0"/>
              <a:t>기능 별 설명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141405" y="1026089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60160" y="113121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8073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0" name="직사각형 9"/>
          <p:cNvSpPr/>
          <p:nvPr/>
        </p:nvSpPr>
        <p:spPr>
          <a:xfrm>
            <a:off x="1415595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1016794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155542" y="1017906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5546" y="1955789"/>
            <a:ext cx="10473180" cy="38468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Image_5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260159" y="606305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Button_4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877670" y="1958418"/>
            <a:ext cx="10491056" cy="38524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260159" y="6063057"/>
            <a:ext cx="1659117" cy="5844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128181" y="3722917"/>
            <a:ext cx="452487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834677" y="6019487"/>
            <a:ext cx="452487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11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9236552" y="3722917"/>
            <a:ext cx="2694642" cy="2894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351942" y="3855328"/>
            <a:ext cx="24449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10. Image_5 :</a:t>
            </a:r>
          </a:p>
          <a:p>
            <a:r>
              <a:rPr lang="ko-KR" altLang="en-US" sz="1600" dirty="0" smtClean="0"/>
              <a:t>단순 위스키 이미지</a:t>
            </a:r>
            <a:endParaRPr lang="en-US" altLang="ko-KR" sz="1600" dirty="0" smtClean="0"/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클릭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페이지 이동</a:t>
            </a:r>
            <a:r>
              <a:rPr lang="en-US" altLang="ko-KR" sz="1600" dirty="0" smtClean="0"/>
              <a:t>)</a:t>
            </a:r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페이지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입문자 페이지</a:t>
            </a:r>
            <a:r>
              <a:rPr lang="en-US" altLang="ko-KR" sz="1600" dirty="0" smtClean="0"/>
              <a:t>)</a:t>
            </a:r>
            <a:endParaRPr lang="en-US" altLang="ko-KR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9351942" y="5303847"/>
            <a:ext cx="23118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11. Button_4 :</a:t>
            </a:r>
          </a:p>
          <a:p>
            <a:r>
              <a:rPr lang="ko-KR" altLang="en-US" sz="1600" dirty="0" smtClean="0"/>
              <a:t>위스키 보러가기 버튼</a:t>
            </a:r>
            <a:endParaRPr lang="en-US" altLang="ko-KR" sz="1600" dirty="0" smtClean="0"/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클릭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페이지 이동</a:t>
            </a:r>
            <a:r>
              <a:rPr lang="en-US" altLang="ko-KR" sz="1600" dirty="0" smtClean="0"/>
              <a:t>)</a:t>
            </a:r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페이지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위스키 정보</a:t>
            </a:r>
            <a:r>
              <a:rPr lang="en-US" altLang="ko-KR" sz="1600" dirty="0" smtClean="0"/>
              <a:t>)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330418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(4)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화면 </a:t>
            </a:r>
            <a:r>
              <a:rPr lang="ko-KR" altLang="en-US" sz="2400" b="1" dirty="0" smtClean="0"/>
              <a:t>구상도</a:t>
            </a:r>
            <a:endParaRPr lang="ko-KR" altLang="en-US" sz="2400" b="1" dirty="0"/>
          </a:p>
        </p:txBody>
      </p:sp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16573"/>
            <a:ext cx="11952000" cy="583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5909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(4)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화면 </a:t>
            </a:r>
            <a:r>
              <a:rPr lang="ko-KR" altLang="en-US" sz="2400" b="1" dirty="0" smtClean="0"/>
              <a:t>구상도</a:t>
            </a:r>
            <a:endParaRPr lang="ko-KR" altLang="en-US" sz="2400" b="1" dirty="0"/>
          </a:p>
        </p:txBody>
      </p:sp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16573"/>
            <a:ext cx="11952000" cy="58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141405" y="1026089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260160" y="113121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88073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1415595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6" name="직사각형 15"/>
          <p:cNvSpPr/>
          <p:nvPr/>
        </p:nvSpPr>
        <p:spPr>
          <a:xfrm>
            <a:off x="11016794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4609710" y="2367698"/>
            <a:ext cx="2894026" cy="138416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433689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Textbox_2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220094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Textbox_3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8006499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Textbox_4</a:t>
            </a:r>
            <a:endParaRPr lang="ko-KR" altLang="en-US" dirty="0"/>
          </a:p>
        </p:txBody>
      </p:sp>
      <p:sp>
        <p:nvSpPr>
          <p:cNvPr id="21" name="왼쪽 대괄호 20"/>
          <p:cNvSpPr/>
          <p:nvPr/>
        </p:nvSpPr>
        <p:spPr>
          <a:xfrm rot="16200000" flipH="1">
            <a:off x="6075158" y="3249926"/>
            <a:ext cx="119456" cy="1749454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770424" y="4240653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200px</a:t>
            </a:r>
            <a:endParaRPr lang="ko-KR" altLang="en-US" b="1" dirty="0"/>
          </a:p>
        </p:txBody>
      </p:sp>
      <p:sp>
        <p:nvSpPr>
          <p:cNvPr id="23" name="왼쪽 대괄호 22"/>
          <p:cNvSpPr/>
          <p:nvPr/>
        </p:nvSpPr>
        <p:spPr>
          <a:xfrm flipH="1">
            <a:off x="7072666" y="4250170"/>
            <a:ext cx="126156" cy="1735851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98822" y="4836801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200px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왼쪽 대괄호 24"/>
          <p:cNvSpPr/>
          <p:nvPr/>
        </p:nvSpPr>
        <p:spPr>
          <a:xfrm flipH="1">
            <a:off x="7623073" y="2388802"/>
            <a:ext cx="74512" cy="1363066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758545" y="2875116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150px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왼쪽 대괄호 26"/>
          <p:cNvSpPr/>
          <p:nvPr/>
        </p:nvSpPr>
        <p:spPr>
          <a:xfrm rot="16200000" flipH="1">
            <a:off x="6031043" y="825434"/>
            <a:ext cx="91236" cy="2854149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632472" y="1780163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250px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784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3858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(4)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 smtClean="0"/>
              <a:t>픽셀 값</a:t>
            </a:r>
            <a:endParaRPr lang="ko-KR" altLang="en-US" sz="2400" b="1" dirty="0"/>
          </a:p>
        </p:txBody>
      </p:sp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16573"/>
            <a:ext cx="11952000" cy="58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141405" y="1026089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260160" y="113121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88073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1415595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6" name="직사각형 15"/>
          <p:cNvSpPr/>
          <p:nvPr/>
        </p:nvSpPr>
        <p:spPr>
          <a:xfrm>
            <a:off x="11016794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4609710" y="2367698"/>
            <a:ext cx="2894026" cy="138416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433689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Textbox_2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220094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Textbox_3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8006499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Textbox_4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360217" y="173975"/>
            <a:ext cx="3730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※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화면 구성에 따라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px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길이는 달라질 수 있습니다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39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6557" y="220142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목차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89150" y="1855134"/>
            <a:ext cx="2642070" cy="363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+mj-lt"/>
              </a:rPr>
              <a:t>1. </a:t>
            </a:r>
            <a:r>
              <a:rPr lang="ko-KR" altLang="en-US" sz="2400" dirty="0" smtClean="0">
                <a:latin typeface="+mj-lt"/>
              </a:rPr>
              <a:t>메인 화면</a:t>
            </a:r>
            <a:r>
              <a:rPr lang="en-US" altLang="ko-KR" sz="2400" dirty="0" smtClean="0">
                <a:latin typeface="+mj-lt"/>
              </a:rPr>
              <a:t/>
            </a:r>
            <a:br>
              <a:rPr lang="en-US" altLang="ko-KR" sz="2400" dirty="0" smtClean="0">
                <a:latin typeface="+mj-lt"/>
              </a:rPr>
            </a:br>
            <a:r>
              <a:rPr lang="en-US" altLang="ko-KR" sz="2400" dirty="0" smtClean="0">
                <a:latin typeface="+mj-lt"/>
              </a:rPr>
              <a:t>    1) </a:t>
            </a:r>
            <a:r>
              <a:rPr lang="ko-KR" altLang="en-US" sz="2400" dirty="0" smtClean="0">
                <a:latin typeface="+mj-lt"/>
              </a:rPr>
              <a:t>화면 구상도</a:t>
            </a:r>
            <a:r>
              <a:rPr lang="en-US" altLang="ko-KR" sz="2400" dirty="0" smtClean="0">
                <a:latin typeface="+mj-lt"/>
              </a:rPr>
              <a:t/>
            </a:r>
            <a:br>
              <a:rPr lang="en-US" altLang="ko-KR" sz="2400" dirty="0" smtClean="0">
                <a:latin typeface="+mj-lt"/>
              </a:rPr>
            </a:br>
            <a:endParaRPr lang="en-US" altLang="ko-KR" sz="2400" dirty="0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+mj-lt"/>
              </a:rPr>
              <a:t>2. </a:t>
            </a:r>
            <a:r>
              <a:rPr lang="ko-KR" altLang="en-US" sz="2400" dirty="0" smtClean="0">
                <a:latin typeface="+mj-lt"/>
              </a:rPr>
              <a:t>서브 화면</a:t>
            </a:r>
            <a:r>
              <a:rPr lang="en-US" altLang="ko-KR" sz="2400" dirty="0" smtClean="0">
                <a:latin typeface="+mj-lt"/>
              </a:rPr>
              <a:t/>
            </a:r>
            <a:br>
              <a:rPr lang="en-US" altLang="ko-KR" sz="2400" dirty="0" smtClean="0">
                <a:latin typeface="+mj-lt"/>
              </a:rPr>
            </a:br>
            <a:r>
              <a:rPr lang="en-US" altLang="ko-KR" sz="2400" dirty="0" smtClean="0">
                <a:latin typeface="+mj-lt"/>
              </a:rPr>
              <a:t>    1) </a:t>
            </a:r>
            <a:r>
              <a:rPr lang="ko-KR" altLang="en-US" sz="2400" dirty="0" smtClean="0">
                <a:latin typeface="+mj-lt"/>
              </a:rPr>
              <a:t>위스키 설명</a:t>
            </a:r>
            <a:r>
              <a:rPr lang="en-US" altLang="ko-KR" sz="2400" dirty="0" smtClean="0">
                <a:latin typeface="+mj-lt"/>
              </a:rPr>
              <a:t/>
            </a:r>
            <a:br>
              <a:rPr lang="en-US" altLang="ko-KR" sz="2400" dirty="0" smtClean="0">
                <a:latin typeface="+mj-lt"/>
              </a:rPr>
            </a:br>
            <a:r>
              <a:rPr lang="en-US" altLang="ko-KR" sz="2400" dirty="0" smtClean="0">
                <a:latin typeface="+mj-lt"/>
              </a:rPr>
              <a:t>    2) </a:t>
            </a:r>
            <a:r>
              <a:rPr lang="ko-KR" altLang="en-US" sz="2400" dirty="0" smtClean="0">
                <a:latin typeface="+mj-lt"/>
              </a:rPr>
              <a:t>위스키 추천</a:t>
            </a:r>
            <a:endParaRPr lang="en-US" altLang="ko-KR" sz="2400" dirty="0" smtClean="0">
              <a:latin typeface="+mj-lt"/>
            </a:endParaRPr>
          </a:p>
          <a:p>
            <a:pPr>
              <a:lnSpc>
                <a:spcPct val="120000"/>
              </a:lnSpc>
            </a:pPr>
            <a:endParaRPr lang="en-US" altLang="ko-KR" sz="2400" dirty="0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+mj-lt"/>
              </a:rPr>
              <a:t>3. </a:t>
            </a:r>
            <a:r>
              <a:rPr lang="ko-KR" altLang="en-US" sz="2400" dirty="0" smtClean="0">
                <a:latin typeface="+mj-lt"/>
              </a:rPr>
              <a:t>정보 출처</a:t>
            </a:r>
            <a:endParaRPr lang="ko-KR" altLang="en-US" sz="2400" dirty="0">
              <a:latin typeface="+mj-lt"/>
            </a:endParaRPr>
          </a:p>
        </p:txBody>
      </p:sp>
      <p:sp>
        <p:nvSpPr>
          <p:cNvPr id="10" name="직사각형 9"/>
          <p:cNvSpPr/>
          <p:nvPr/>
        </p:nvSpPr>
        <p:spPr>
          <a:xfrm rot="5400000">
            <a:off x="3936000" y="3671860"/>
            <a:ext cx="4320000" cy="44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57" y="1484753"/>
            <a:ext cx="2989293" cy="437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69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(4)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 smtClean="0"/>
              <a:t>기능 별 설명</a:t>
            </a:r>
            <a:endParaRPr lang="ko-KR" altLang="en-US" sz="2400" b="1" dirty="0"/>
          </a:p>
        </p:txBody>
      </p:sp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16573"/>
            <a:ext cx="11952000" cy="58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141405" y="1026089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260160" y="113121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88073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1415595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6" name="직사각형 15"/>
          <p:cNvSpPr/>
          <p:nvPr/>
        </p:nvSpPr>
        <p:spPr>
          <a:xfrm>
            <a:off x="11016794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21" name="직사각형 20"/>
          <p:cNvSpPr/>
          <p:nvPr/>
        </p:nvSpPr>
        <p:spPr>
          <a:xfrm>
            <a:off x="138854" y="1015418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609710" y="2367698"/>
            <a:ext cx="2894026" cy="138416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433689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Textbox_2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220094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Textbox_3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8006499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Textbox_4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609710" y="2367698"/>
            <a:ext cx="2894026" cy="13841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436466" y="4243080"/>
            <a:ext cx="1786742" cy="17429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213578" y="4243080"/>
            <a:ext cx="1786742" cy="17429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002760" y="4243080"/>
            <a:ext cx="1786742" cy="17429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170110" y="2338043"/>
            <a:ext cx="452487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12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1978651" y="4204597"/>
            <a:ext cx="452487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13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4751798" y="4204597"/>
            <a:ext cx="452487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14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7554012" y="4204597"/>
            <a:ext cx="452487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15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7943336" y="2338043"/>
            <a:ext cx="3748203" cy="1637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061891" y="2467652"/>
            <a:ext cx="2999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12. Textbox_1 : </a:t>
            </a:r>
            <a:r>
              <a:rPr lang="ko-KR" altLang="en-US" sz="1600" dirty="0" smtClean="0"/>
              <a:t>단순 감성 문구</a:t>
            </a:r>
            <a:endParaRPr lang="en-US" altLang="ko-KR" sz="1600" dirty="0" smtClean="0"/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클릭 이벤트 없음</a:t>
            </a:r>
            <a:r>
              <a:rPr lang="en-US" altLang="ko-KR" sz="1600" dirty="0" smtClean="0"/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61891" y="3202471"/>
            <a:ext cx="3629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13~15. Textbox_2~4 : </a:t>
            </a:r>
            <a:r>
              <a:rPr lang="ko-KR" altLang="en-US" sz="1600" dirty="0" smtClean="0"/>
              <a:t>단순 감성 문구</a:t>
            </a:r>
            <a:endParaRPr lang="en-US" altLang="ko-KR" sz="1600" dirty="0" smtClean="0"/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클릭 이벤트 없음</a:t>
            </a:r>
            <a:r>
              <a:rPr lang="en-US" altLang="ko-KR" sz="16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0562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57" y="220142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정리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59" y="835891"/>
            <a:ext cx="3395286" cy="16500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1"/>
          <a:stretch/>
        </p:blipFill>
        <p:spPr>
          <a:xfrm>
            <a:off x="396557" y="2485920"/>
            <a:ext cx="3395287" cy="14325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5"/>
          <a:stretch/>
        </p:blipFill>
        <p:spPr>
          <a:xfrm>
            <a:off x="396557" y="3918469"/>
            <a:ext cx="3395286" cy="14437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3"/>
          <a:stretch/>
        </p:blipFill>
        <p:spPr>
          <a:xfrm>
            <a:off x="396557" y="5344538"/>
            <a:ext cx="3395286" cy="14204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08363" y="1999149"/>
            <a:ext cx="3365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메인화면</a:t>
            </a:r>
            <a:r>
              <a:rPr lang="en-US" altLang="ko-KR" sz="2000" b="1" dirty="0"/>
              <a:t> </a:t>
            </a:r>
            <a:r>
              <a:rPr lang="ko-KR" altLang="en-US" sz="2000" b="1" dirty="0" smtClean="0"/>
              <a:t>변수 및 기능 정리</a:t>
            </a:r>
            <a:endParaRPr lang="ko-KR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862946" y="2664134"/>
            <a:ext cx="4751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버튼 </a:t>
            </a:r>
            <a:r>
              <a:rPr lang="en-US" altLang="ko-KR" sz="1600" dirty="0" smtClean="0"/>
              <a:t>: Button_1 / Button_2 / Button_3 / Button_4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862946" y="3117135"/>
            <a:ext cx="6279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배너 이미지 </a:t>
            </a:r>
            <a:r>
              <a:rPr lang="en-US" altLang="ko-KR" sz="1600" dirty="0" smtClean="0"/>
              <a:t>: Image_1 / Image_2 / Image_3 / Image_4 / Image_5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862946" y="3570136"/>
            <a:ext cx="2661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이미지 넘어가는 바 </a:t>
            </a:r>
            <a:r>
              <a:rPr lang="en-US" altLang="ko-KR" sz="1600" dirty="0" smtClean="0"/>
              <a:t>: Bar_1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862946" y="4028083"/>
            <a:ext cx="5773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텍스트 박스 </a:t>
            </a:r>
            <a:r>
              <a:rPr lang="en-US" altLang="ko-KR" sz="1600" dirty="0" smtClean="0"/>
              <a:t>: Textbox_1 / Textbox_2 / Textbox_3 / Textbox_4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85396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6557" y="220142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</a:t>
            </a:r>
            <a:r>
              <a:rPr lang="en-US" altLang="ko-KR" sz="2400" b="1" dirty="0" smtClean="0">
                <a:latin typeface="+mj-lt"/>
              </a:rPr>
              <a:t>2. </a:t>
            </a:r>
            <a:r>
              <a:rPr lang="ko-KR" altLang="en-US" sz="2400" b="1" dirty="0" smtClean="0">
                <a:latin typeface="+mj-lt"/>
              </a:rPr>
              <a:t>서브 화면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659" y="2655023"/>
            <a:ext cx="48782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latin typeface="+mj-lt"/>
              </a:rPr>
              <a:t>2. </a:t>
            </a:r>
            <a:r>
              <a:rPr lang="ko-KR" altLang="en-US" sz="6600" b="1" dirty="0" smtClean="0">
                <a:latin typeface="+mj-lt"/>
              </a:rPr>
              <a:t>서브 화면</a:t>
            </a:r>
            <a:endParaRPr lang="ko-KR" altLang="en-US" sz="6600" b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99879" y="4166908"/>
            <a:ext cx="2230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+mj-lt"/>
              </a:rPr>
              <a:t>1</a:t>
            </a:r>
            <a:r>
              <a:rPr lang="en-US" altLang="ko-KR" sz="2400" b="1" smtClean="0">
                <a:latin typeface="+mj-lt"/>
              </a:rPr>
              <a:t>) </a:t>
            </a:r>
            <a:r>
              <a:rPr lang="ko-KR" altLang="en-US" sz="2400" b="1" dirty="0" smtClean="0">
                <a:latin typeface="+mj-lt"/>
              </a:rPr>
              <a:t>위스키 설명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99879" y="4723861"/>
            <a:ext cx="2230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+mj-lt"/>
              </a:rPr>
              <a:t>2) </a:t>
            </a:r>
            <a:r>
              <a:rPr lang="ko-KR" altLang="en-US" sz="2400" b="1" dirty="0" smtClean="0">
                <a:latin typeface="+mj-lt"/>
              </a:rPr>
              <a:t>위스키 추천</a:t>
            </a:r>
            <a:endParaRPr lang="ko-KR" alt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4733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7" y="997719"/>
            <a:ext cx="11952000" cy="58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</a:t>
            </a:r>
            <a:r>
              <a:rPr lang="ko-KR" altLang="en-US" sz="2400" b="1" dirty="0" smtClean="0">
                <a:latin typeface="+mj-lt"/>
              </a:rPr>
              <a:t>서브 </a:t>
            </a:r>
            <a:r>
              <a:rPr lang="ko-KR" altLang="en-US" sz="2400" b="1" dirty="0" smtClean="0">
                <a:latin typeface="+mj-lt"/>
              </a:rPr>
              <a:t>화면 </a:t>
            </a:r>
            <a:r>
              <a:rPr lang="en-US" altLang="ko-KR" sz="2400" b="1" dirty="0" smtClean="0">
                <a:latin typeface="+mj-lt"/>
              </a:rPr>
              <a:t>(1)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화면 </a:t>
            </a:r>
            <a:r>
              <a:rPr lang="ko-KR" altLang="en-US" sz="2400" b="1" dirty="0" smtClean="0"/>
              <a:t>구상도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64824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7" y="997719"/>
            <a:ext cx="11952000" cy="58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</a:t>
            </a:r>
            <a:r>
              <a:rPr lang="ko-KR" altLang="en-US" sz="2400" b="1" dirty="0" smtClean="0">
                <a:latin typeface="+mj-lt"/>
              </a:rPr>
              <a:t>서브 </a:t>
            </a:r>
            <a:r>
              <a:rPr lang="ko-KR" altLang="en-US" sz="2400" b="1" dirty="0" smtClean="0">
                <a:latin typeface="+mj-lt"/>
              </a:rPr>
              <a:t>화면 </a:t>
            </a:r>
            <a:r>
              <a:rPr lang="en-US" altLang="ko-KR" sz="2400" b="1" dirty="0" smtClean="0">
                <a:latin typeface="+mj-lt"/>
              </a:rPr>
              <a:t>(1)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화면 </a:t>
            </a:r>
            <a:r>
              <a:rPr lang="ko-KR" altLang="en-US" sz="2400" b="1" dirty="0" smtClean="0"/>
              <a:t>구상도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71319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81" y="814775"/>
            <a:ext cx="2327144" cy="52610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205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6557" y="220142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</a:t>
            </a:r>
            <a:r>
              <a:rPr lang="en-US" altLang="ko-KR" sz="2400" b="1" dirty="0" smtClean="0">
                <a:latin typeface="+mj-lt"/>
              </a:rPr>
              <a:t>1. </a:t>
            </a:r>
            <a:r>
              <a:rPr lang="ko-KR" altLang="en-US" sz="2400" b="1" dirty="0" smtClean="0">
                <a:latin typeface="+mj-lt"/>
              </a:rPr>
              <a:t>메인 화면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659" y="2655023"/>
            <a:ext cx="48782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latin typeface="+mj-lt"/>
              </a:rPr>
              <a:t>1. </a:t>
            </a:r>
            <a:r>
              <a:rPr lang="ko-KR" altLang="en-US" sz="6600" b="1" dirty="0" smtClean="0">
                <a:latin typeface="+mj-lt"/>
              </a:rPr>
              <a:t>메인 화면</a:t>
            </a:r>
            <a:endParaRPr lang="ko-KR" altLang="en-US" sz="6600" b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99879" y="4166908"/>
            <a:ext cx="2230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+mj-lt"/>
              </a:rPr>
              <a:t>1) </a:t>
            </a:r>
            <a:r>
              <a:rPr lang="ko-KR" altLang="en-US" sz="2400" b="1" dirty="0" smtClean="0">
                <a:latin typeface="+mj-lt"/>
              </a:rPr>
              <a:t>화면 구상도</a:t>
            </a:r>
            <a:endParaRPr lang="ko-KR" alt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37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2449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(1)</a:t>
            </a:r>
            <a:endParaRPr lang="ko-KR" altLang="en-US" sz="2400" b="1" dirty="0">
              <a:latin typeface="+mj-l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" y="1046187"/>
            <a:ext cx="11953188" cy="580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3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" y="1055614"/>
            <a:ext cx="11953188" cy="58025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(1)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 smtClean="0">
                <a:latin typeface="+mj-lt"/>
              </a:rPr>
              <a:t>– </a:t>
            </a:r>
            <a:r>
              <a:rPr lang="ko-KR" altLang="en-US" sz="2400" b="1" dirty="0" smtClean="0">
                <a:latin typeface="+mj-lt"/>
              </a:rPr>
              <a:t>화면 구상도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1405" y="1054370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260160" y="1150070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88073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9" name="직사각형 8"/>
          <p:cNvSpPr/>
          <p:nvPr/>
        </p:nvSpPr>
        <p:spPr>
          <a:xfrm>
            <a:off x="1415595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3" name="직사각형 12"/>
          <p:cNvSpPr/>
          <p:nvPr/>
        </p:nvSpPr>
        <p:spPr>
          <a:xfrm>
            <a:off x="388073" y="1847842"/>
            <a:ext cx="5560243" cy="4760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Image_1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237405" y="1847842"/>
            <a:ext cx="5560243" cy="4760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Image_2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1016794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616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" y="1055614"/>
            <a:ext cx="11953188" cy="58025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3625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(1)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 smtClean="0">
                <a:latin typeface="+mj-lt"/>
              </a:rPr>
              <a:t>– PX</a:t>
            </a:r>
            <a:r>
              <a:rPr lang="ko-KR" altLang="en-US" sz="2400" b="1" dirty="0" smtClean="0">
                <a:latin typeface="+mj-lt"/>
              </a:rPr>
              <a:t>값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1405" y="1054370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260160" y="1150070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88073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9" name="직사각형 8"/>
          <p:cNvSpPr/>
          <p:nvPr/>
        </p:nvSpPr>
        <p:spPr>
          <a:xfrm>
            <a:off x="1415595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3" name="직사각형 12"/>
          <p:cNvSpPr/>
          <p:nvPr/>
        </p:nvSpPr>
        <p:spPr>
          <a:xfrm>
            <a:off x="388073" y="1847842"/>
            <a:ext cx="5560243" cy="4760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Image_1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237405" y="1847842"/>
            <a:ext cx="5560243" cy="4760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Image_2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1016794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1" name="왼쪽 대괄호 10"/>
          <p:cNvSpPr/>
          <p:nvPr/>
        </p:nvSpPr>
        <p:spPr>
          <a:xfrm flipH="1">
            <a:off x="6329456" y="2184927"/>
            <a:ext cx="296945" cy="4222867"/>
          </a:xfrm>
          <a:prstGeom prst="leftBracket">
            <a:avLst>
              <a:gd name="adj" fmla="val 78319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716685" y="4111694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600px</a:t>
            </a:r>
            <a:endParaRPr lang="ko-KR" altLang="en-US" b="1" dirty="0"/>
          </a:p>
        </p:txBody>
      </p:sp>
      <p:sp>
        <p:nvSpPr>
          <p:cNvPr id="16" name="왼쪽 대괄호 15"/>
          <p:cNvSpPr/>
          <p:nvPr/>
        </p:nvSpPr>
        <p:spPr>
          <a:xfrm rot="16200000">
            <a:off x="8956212" y="-458127"/>
            <a:ext cx="285290" cy="5077921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614114" y="2381059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600px</a:t>
            </a:r>
            <a:endParaRPr lang="ko-KR" altLang="en-US" b="1" dirty="0"/>
          </a:p>
        </p:txBody>
      </p:sp>
      <p:sp>
        <p:nvSpPr>
          <p:cNvPr id="18" name="왼쪽 대괄호 17"/>
          <p:cNvSpPr/>
          <p:nvPr/>
        </p:nvSpPr>
        <p:spPr>
          <a:xfrm rot="16200000" flipH="1">
            <a:off x="6044575" y="336644"/>
            <a:ext cx="95702" cy="1547780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686306" y="669308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200px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360217" y="173975"/>
            <a:ext cx="3730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※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화면 구성에 따라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px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길이는 달라질 수 있습니다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5" name="왼쪽 대괄호 24"/>
          <p:cNvSpPr/>
          <p:nvPr/>
        </p:nvSpPr>
        <p:spPr>
          <a:xfrm flipH="1">
            <a:off x="6975210" y="1207233"/>
            <a:ext cx="144887" cy="488991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243557" y="1257635"/>
            <a:ext cx="71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50px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왼쪽 대괄호 26"/>
          <p:cNvSpPr/>
          <p:nvPr/>
        </p:nvSpPr>
        <p:spPr>
          <a:xfrm flipH="1">
            <a:off x="2252381" y="1311624"/>
            <a:ext cx="67527" cy="286219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381206" y="1257635"/>
            <a:ext cx="71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25px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왼쪽 대괄호 29"/>
          <p:cNvSpPr/>
          <p:nvPr/>
        </p:nvSpPr>
        <p:spPr>
          <a:xfrm rot="16200000" flipH="1">
            <a:off x="1752299" y="842825"/>
            <a:ext cx="101696" cy="744550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415595" y="712124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100px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94996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" y="1055614"/>
            <a:ext cx="11953188" cy="58025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69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(1)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 smtClean="0">
                <a:latin typeface="+mj-lt"/>
              </a:rPr>
              <a:t>– </a:t>
            </a:r>
            <a:r>
              <a:rPr lang="ko-KR" altLang="en-US" sz="2400" b="1" dirty="0" smtClean="0">
                <a:latin typeface="+mj-lt"/>
              </a:rPr>
              <a:t>기능 별 설명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1405" y="1054370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88073" y="1847842"/>
            <a:ext cx="5560243" cy="4760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Image_1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237405" y="1847842"/>
            <a:ext cx="5560243" cy="4760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Image_2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41405" y="1056586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260160" y="1150070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88073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9" name="직사각형 8"/>
          <p:cNvSpPr/>
          <p:nvPr/>
        </p:nvSpPr>
        <p:spPr>
          <a:xfrm>
            <a:off x="1415595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11016794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383027" y="1301086"/>
            <a:ext cx="780854" cy="3032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410552" y="1314210"/>
            <a:ext cx="780854" cy="3032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257019" y="1162596"/>
            <a:ext cx="1662257" cy="5719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016794" y="1312320"/>
            <a:ext cx="780854" cy="3032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2626" y="1615548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372187" y="1612680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5225825" y="1737631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0982399" y="1612680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25314" y="3873731"/>
            <a:ext cx="10925666" cy="2545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89640" y="4202530"/>
            <a:ext cx="980236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Button_1 : </a:t>
            </a:r>
            <a:r>
              <a:rPr lang="ko-KR" altLang="en-US" dirty="0" smtClean="0"/>
              <a:t>클릭 시 메뉴 노출 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메인 바로가기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위스키 종류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싱글몰트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블랜디드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꼬냑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버번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2. Button_2 : </a:t>
            </a:r>
            <a:r>
              <a:rPr lang="ko-KR" altLang="en-US" dirty="0" smtClean="0"/>
              <a:t>클릭 시 화면 이동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입문자용 정보 보러가기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3. Logo : </a:t>
            </a:r>
            <a:r>
              <a:rPr lang="ko-KR" altLang="en-US" dirty="0" smtClean="0"/>
              <a:t>로고 이미지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 시 메인화면으로 이동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4. Button_3 : </a:t>
            </a:r>
            <a:r>
              <a:rPr lang="ko-KR" altLang="en-US" dirty="0" smtClean="0"/>
              <a:t>클릭 시 화면 이동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장바구니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7994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" y="1055614"/>
            <a:ext cx="11953188" cy="58025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69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(1)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 smtClean="0">
                <a:latin typeface="+mj-lt"/>
              </a:rPr>
              <a:t>– </a:t>
            </a:r>
            <a:r>
              <a:rPr lang="ko-KR" altLang="en-US" sz="2400" b="1" dirty="0" smtClean="0">
                <a:latin typeface="+mj-lt"/>
              </a:rPr>
              <a:t>기능 별 설명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1405" y="1054370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260160" y="1150070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88073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9" name="직사각형 8"/>
          <p:cNvSpPr/>
          <p:nvPr/>
        </p:nvSpPr>
        <p:spPr>
          <a:xfrm>
            <a:off x="1415595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11016794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141405" y="1046187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88073" y="1847842"/>
            <a:ext cx="5560243" cy="4760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Image_1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237405" y="1847842"/>
            <a:ext cx="5560243" cy="4760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Image_2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88072" y="1830520"/>
            <a:ext cx="5560243" cy="47776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37405" y="1828988"/>
            <a:ext cx="5560243" cy="47776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30027" y="5065779"/>
            <a:ext cx="10925666" cy="1326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49410" y="5245107"/>
            <a:ext cx="86212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5. Image_1 : </a:t>
            </a:r>
            <a:r>
              <a:rPr lang="ko-KR" altLang="en-US" dirty="0" smtClean="0"/>
              <a:t>위스키 소개 이미지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 효과 </a:t>
            </a:r>
            <a:r>
              <a:rPr lang="en-US" altLang="ko-KR" dirty="0" smtClean="0"/>
              <a:t>X or </a:t>
            </a:r>
            <a:r>
              <a:rPr lang="ko-KR" altLang="en-US" dirty="0" smtClean="0"/>
              <a:t>사진에 나오는 위스키 보러가기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6. Image_2 : </a:t>
            </a:r>
            <a:r>
              <a:rPr lang="ko-KR" altLang="en-US" dirty="0" smtClean="0"/>
              <a:t>위스키 소개 이미지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 효과 </a:t>
            </a:r>
            <a:r>
              <a:rPr lang="en-US" altLang="ko-KR" dirty="0" smtClean="0"/>
              <a:t>X or </a:t>
            </a:r>
            <a:r>
              <a:rPr lang="ko-KR" altLang="en-US" dirty="0" smtClean="0"/>
              <a:t>사진에 나오는 위스키 보러가기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20" name="직사각형 19"/>
          <p:cNvSpPr/>
          <p:nvPr/>
        </p:nvSpPr>
        <p:spPr>
          <a:xfrm>
            <a:off x="2196449" y="4013054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8106798" y="4013054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861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35946"/>
            <a:ext cx="11952000" cy="580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(2)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화면 </a:t>
            </a:r>
            <a:r>
              <a:rPr lang="ko-KR" altLang="en-US" sz="2400" b="1" dirty="0" smtClean="0"/>
              <a:t>구상도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1610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630</Words>
  <Application>Microsoft Office PowerPoint</Application>
  <PresentationFormat>와이드스크린</PresentationFormat>
  <Paragraphs>201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85</cp:revision>
  <dcterms:created xsi:type="dcterms:W3CDTF">2023-08-10T08:41:44Z</dcterms:created>
  <dcterms:modified xsi:type="dcterms:W3CDTF">2023-08-14T09:12:15Z</dcterms:modified>
</cp:coreProperties>
</file>